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78"/>
  </p:normalViewPr>
  <p:slideViewPr>
    <p:cSldViewPr snapToGrid="0" snapToObjects="1" showGuides="1">
      <p:cViewPr varScale="1">
        <p:scale>
          <a:sx n="26" d="100"/>
          <a:sy n="26" d="100"/>
        </p:scale>
        <p:origin x="211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820122"/>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67779"/>
            <a:ext cx="11239500" cy="501675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very popular in the astronomy machine learning community. However, many ML algorithms struggle with differentiating between noise spectra and true astrophysical (high-redshift in this case) spectra. The motivation for this project was to implement an algorithm that focused on solving the astrophysical source vs. noise problem specifically. This will allow for more high-redshift sources to be studied, which will help us learn more about the period of reionization in the universal timeline.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75867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69134"/>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GEVIP for their support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798978"/>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477328"/>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Confusion matrix for the Random Forest model. The top left square tells us our true negatives (predicted noise classified correctly as noise). The bottom right square tell us our true positives (predicted high-redshift classified correctly as high redshift). The top right square tells us our false positives (predicted high-redshift but is noise), and the bottom left square tells us our false negatives (predicted noise but is high-redshift).</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052573"/>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460631"/>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Gebhardt, Karl, et al. "The Hobby–Eberly telescope dark energy experiment (HETDEX) survey design, reductions, and detections." The Astrophysical Journal 923.2 (2021): 217.</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graphicFrame>
        <p:nvGraphicFramePr>
          <p:cNvPr id="11" name="Table 14">
            <a:extLst>
              <a:ext uri="{FF2B5EF4-FFF2-40B4-BE49-F238E27FC236}">
                <a16:creationId xmlns:a16="http://schemas.microsoft.com/office/drawing/2014/main" id="{DA22F576-BEB0-6C1D-8F07-CF855F9816F9}"/>
              </a:ext>
            </a:extLst>
          </p:cNvPr>
          <p:cNvGraphicFramePr>
            <a:graphicFrameLocks noGrp="1"/>
          </p:cNvGraphicFramePr>
          <p:nvPr>
            <p:extLst>
              <p:ext uri="{D42A27DB-BD31-4B8C-83A1-F6EECF244321}">
                <p14:modId xmlns:p14="http://schemas.microsoft.com/office/powerpoint/2010/main" val="1702378634"/>
              </p:ext>
            </p:extLst>
          </p:nvPr>
        </p:nvGraphicFramePr>
        <p:xfrm>
          <a:off x="8534400" y="7823200"/>
          <a:ext cx="34137600" cy="6204122"/>
        </p:xfrm>
        <a:graphic>
          <a:graphicData uri="http://schemas.openxmlformats.org/drawingml/2006/table">
            <a:tbl>
              <a:tblPr firstRow="1" bandRow="1">
                <a:tableStyleId>{5C22544A-7EE6-4342-B048-85BDC9FD1C3A}</a:tableStyleId>
              </a:tblPr>
              <a:tblGrid>
                <a:gridCol w="8534400">
                  <a:extLst>
                    <a:ext uri="{9D8B030D-6E8A-4147-A177-3AD203B41FA5}">
                      <a16:colId xmlns:a16="http://schemas.microsoft.com/office/drawing/2014/main" val="2818325140"/>
                    </a:ext>
                  </a:extLst>
                </a:gridCol>
                <a:gridCol w="8534400">
                  <a:extLst>
                    <a:ext uri="{9D8B030D-6E8A-4147-A177-3AD203B41FA5}">
                      <a16:colId xmlns:a16="http://schemas.microsoft.com/office/drawing/2014/main" val="2356381335"/>
                    </a:ext>
                  </a:extLst>
                </a:gridCol>
                <a:gridCol w="8534400">
                  <a:extLst>
                    <a:ext uri="{9D8B030D-6E8A-4147-A177-3AD203B41FA5}">
                      <a16:colId xmlns:a16="http://schemas.microsoft.com/office/drawing/2014/main" val="1027765809"/>
                    </a:ext>
                  </a:extLst>
                </a:gridCol>
                <a:gridCol w="8534400">
                  <a:extLst>
                    <a:ext uri="{9D8B030D-6E8A-4147-A177-3AD203B41FA5}">
                      <a16:colId xmlns:a16="http://schemas.microsoft.com/office/drawing/2014/main" val="46245041"/>
                    </a:ext>
                  </a:extLst>
                </a:gridCol>
              </a:tblGrid>
              <a:tr h="6204122">
                <a:tc>
                  <a:txBody>
                    <a:bodyPr/>
                    <a:lstStyle/>
                    <a:p>
                      <a:pPr algn="ctr"/>
                      <a:r>
                        <a:rPr lang="en-US" sz="6000" dirty="0"/>
                        <a:t>2986</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n-lt"/>
                          <a:ea typeface="+mn-ea"/>
                          <a:cs typeface="+mn-cs"/>
                        </a:rPr>
                        <a:t>2986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n-lt"/>
                          <a:ea typeface="+mn-ea"/>
                          <a:cs typeface="+mn-cs"/>
                        </a:rPr>
                        <a:t>2986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prstClr val="white"/>
                          </a:solidFill>
                          <a:effectLst/>
                          <a:uLnTx/>
                          <a:uFillTx/>
                          <a:latin typeface="+mn-lt"/>
                          <a:ea typeface="+mn-ea"/>
                          <a:cs typeface="+mn-cs"/>
                        </a:rPr>
                        <a:t>2986</a:t>
                      </a:r>
                      <a:endParaRPr lang="en-US" dirty="0"/>
                    </a:p>
                  </a:txBody>
                  <a:tcPr/>
                </a:tc>
                <a:extLst>
                  <a:ext uri="{0D108BD9-81ED-4DB2-BD59-A6C34878D82A}">
                    <a16:rowId xmlns:a16="http://schemas.microsoft.com/office/drawing/2014/main" val="2163339243"/>
                  </a:ext>
                </a:extLst>
              </a:tr>
            </a:tbl>
          </a:graphicData>
        </a:graphic>
      </p:graphicFrame>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10163</TotalTime>
  <Words>5269</Words>
  <Application>Microsoft Macintosh PowerPoint</Application>
  <PresentationFormat>Custom</PresentationFormat>
  <Paragraphs>227</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123</cp:revision>
  <cp:lastPrinted>2018-05-29T17:54:30Z</cp:lastPrinted>
  <dcterms:created xsi:type="dcterms:W3CDTF">2018-05-04T16:01:53Z</dcterms:created>
  <dcterms:modified xsi:type="dcterms:W3CDTF">2023-04-07T19:45:32Z</dcterms:modified>
</cp:coreProperties>
</file>